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9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110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98AED-EF91-4F9E-82AD-D5B3833E8F8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6B2A2-2089-4D5F-BFCD-AFBC9CD8A4D1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B359B-4962-428A-841F-8D15BE8F0A2F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1D0CA-9F14-44A1-B100-583B88830264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67B69-515D-4550-ACD4-75BBEF56C014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hierry.gatines@ecole-isitech.f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7904" y="-603448"/>
            <a:ext cx="5184576" cy="400236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</a:pPr>
            <a:r>
              <a:rPr lang="fr-FR" sz="4800" dirty="0">
                <a:solidFill>
                  <a:srgbClr val="465562">
                    <a:lumMod val="75000"/>
                  </a:srgbClr>
                </a:solidFill>
                <a:latin typeface="Euphemia"/>
              </a:rPr>
              <a:t>Economie de l’entreprise, les acteurs et les marchés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F4055A48-FE50-4646-889B-2C21AF077A66}"/>
              </a:ext>
            </a:extLst>
          </p:cNvPr>
          <p:cNvSpPr txBox="1"/>
          <p:nvPr/>
        </p:nvSpPr>
        <p:spPr>
          <a:xfrm>
            <a:off x="4572000" y="3356992"/>
            <a:ext cx="31323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 smtClean="0"/>
              <a:t>BTS SIO 1</a:t>
            </a:r>
            <a:r>
              <a:rPr lang="fr-FR" sz="2000" b="1" baseline="30000" dirty="0" smtClean="0"/>
              <a:t>ère</a:t>
            </a:r>
            <a:r>
              <a:rPr lang="fr-FR" sz="2000" b="1" dirty="0" smtClean="0"/>
              <a:t> année</a:t>
            </a:r>
          </a:p>
          <a:p>
            <a:pPr algn="ctr"/>
            <a:r>
              <a:rPr lang="fr-FR" sz="2000" b="1" dirty="0" smtClean="0"/>
              <a:t>CEJM</a:t>
            </a:r>
            <a:endParaRPr lang="fr-FR" sz="20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73A8BC5-D120-4A56-B445-DE54016B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BB6BB938-DF24-4A94-8E72-2C7C26DC9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0872" y="4680237"/>
            <a:ext cx="7541836" cy="1676237"/>
          </a:xfrm>
        </p:spPr>
        <p:txBody>
          <a:bodyPr/>
          <a:lstStyle/>
          <a:p>
            <a:pPr algn="ctr">
              <a:spcBef>
                <a:spcPts val="0"/>
              </a:spcBef>
            </a:pPr>
            <a:r>
              <a:rPr lang="fr-FR" sz="3200" b="1" cap="none" dirty="0" smtClean="0">
                <a:solidFill>
                  <a:srgbClr val="465562"/>
                </a:solidFill>
              </a:rPr>
              <a:t>Thierry Gatines</a:t>
            </a:r>
            <a:endParaRPr lang="fr-FR" sz="3200" b="1" cap="none" dirty="0">
              <a:solidFill>
                <a:srgbClr val="465562"/>
              </a:solidFill>
            </a:endParaRPr>
          </a:p>
          <a:p>
            <a:pPr algn="ctr">
              <a:spcBef>
                <a:spcPts val="0"/>
              </a:spcBef>
            </a:pPr>
            <a:r>
              <a:rPr lang="fr-FR" sz="3200" u="sng" smtClean="0">
                <a:hlinkClick r:id="rId3"/>
              </a:rPr>
              <a:t>Thierry.gatines@ecole-isitech.fr</a:t>
            </a:r>
            <a:endParaRPr lang="fr-FR" sz="3200" smtClean="0"/>
          </a:p>
          <a:p>
            <a:pPr algn="ctr">
              <a:spcBef>
                <a:spcPts val="0"/>
              </a:spcBef>
            </a:pPr>
            <a:r>
              <a:rPr lang="fr-FR" sz="3200" cap="none" smtClean="0">
                <a:solidFill>
                  <a:srgbClr val="465562"/>
                </a:solidFill>
              </a:rPr>
              <a:t> </a:t>
            </a:r>
            <a:endParaRPr lang="fr-FR" sz="3200" cap="none" dirty="0">
              <a:solidFill>
                <a:srgbClr val="465562"/>
              </a:solidFill>
            </a:endParaRPr>
          </a:p>
        </p:txBody>
      </p:sp>
      <p:pic>
        <p:nvPicPr>
          <p:cNvPr id="16386" name="Picture 2" descr="RÃ©sultat de recherche d'images pour &quot;isitech isicom&quot;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67544" y="332656"/>
            <a:ext cx="3203104" cy="972371"/>
          </a:xfrm>
          <a:prstGeom prst="rect">
            <a:avLst/>
          </a:prstGeom>
          <a:noFill/>
        </p:spPr>
      </p:pic>
      <p:pic>
        <p:nvPicPr>
          <p:cNvPr id="16388" name="Picture 4" descr="RÃ©sultat de recherche d'images pour &quot;isitech isicom&quot;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73174" y="1628800"/>
            <a:ext cx="3234730" cy="93716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tilisateur\Documents\IMG_20191103_0007.jpg"/>
          <p:cNvPicPr>
            <a:picLocks noChangeAspect="1" noChangeArrowheads="1"/>
          </p:cNvPicPr>
          <p:nvPr/>
        </p:nvPicPr>
        <p:blipFill>
          <a:blip r:embed="rId2" cstate="print"/>
          <a:srcRect l="3715" t="4869" r="42594" b="66845"/>
          <a:stretch>
            <a:fillRect/>
          </a:stretch>
        </p:blipFill>
        <p:spPr bwMode="auto">
          <a:xfrm>
            <a:off x="539552" y="692696"/>
            <a:ext cx="7955170" cy="57606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191103_0007.jpg"/>
          <p:cNvPicPr>
            <a:picLocks noChangeAspect="1" noChangeArrowheads="1"/>
          </p:cNvPicPr>
          <p:nvPr/>
        </p:nvPicPr>
        <p:blipFill>
          <a:blip r:embed="rId2" cstate="print"/>
          <a:srcRect l="3715" t="32482" r="42594" b="41252"/>
          <a:stretch>
            <a:fillRect/>
          </a:stretch>
        </p:blipFill>
        <p:spPr bwMode="auto">
          <a:xfrm>
            <a:off x="323528" y="692696"/>
            <a:ext cx="8567106" cy="57606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tilisateur\Documents\IMG_20191103_0003.jpg"/>
          <p:cNvPicPr>
            <a:picLocks noChangeAspect="1" noChangeArrowheads="1"/>
          </p:cNvPicPr>
          <p:nvPr/>
        </p:nvPicPr>
        <p:blipFill>
          <a:blip r:embed="rId2" cstate="print"/>
          <a:srcRect l="2789" t="4195" r="42594" b="66171"/>
          <a:stretch>
            <a:fillRect/>
          </a:stretch>
        </p:blipFill>
        <p:spPr bwMode="auto">
          <a:xfrm>
            <a:off x="516640" y="404664"/>
            <a:ext cx="8303832" cy="61926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191103_0003.jpg"/>
          <p:cNvPicPr>
            <a:picLocks noChangeAspect="1" noChangeArrowheads="1"/>
          </p:cNvPicPr>
          <p:nvPr/>
        </p:nvPicPr>
        <p:blipFill>
          <a:blip r:embed="rId2" cstate="print"/>
          <a:srcRect l="2789" t="33829" r="42594" b="39905"/>
          <a:stretch>
            <a:fillRect/>
          </a:stretch>
        </p:blipFill>
        <p:spPr bwMode="auto">
          <a:xfrm>
            <a:off x="0" y="764704"/>
            <a:ext cx="8823750" cy="58326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191103_0004.jpg"/>
          <p:cNvPicPr>
            <a:picLocks noChangeAspect="1" noChangeArrowheads="1"/>
          </p:cNvPicPr>
          <p:nvPr/>
        </p:nvPicPr>
        <p:blipFill>
          <a:blip r:embed="rId2" cstate="print"/>
          <a:srcRect l="5566" t="4869" r="40743" b="64824"/>
          <a:stretch>
            <a:fillRect/>
          </a:stretch>
        </p:blipFill>
        <p:spPr bwMode="auto">
          <a:xfrm>
            <a:off x="755576" y="620688"/>
            <a:ext cx="7610446" cy="59046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191103_0004.jpg"/>
          <p:cNvPicPr>
            <a:picLocks noChangeAspect="1" noChangeArrowheads="1"/>
          </p:cNvPicPr>
          <p:nvPr/>
        </p:nvPicPr>
        <p:blipFill>
          <a:blip r:embed="rId2" cstate="print"/>
          <a:srcRect l="5566" t="35176" r="40743" b="39905"/>
          <a:stretch>
            <a:fillRect/>
          </a:stretch>
        </p:blipFill>
        <p:spPr bwMode="auto">
          <a:xfrm>
            <a:off x="539552" y="908720"/>
            <a:ext cx="8127173" cy="518457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tilisateur\Documents\IMG_20191103_0005.jpg"/>
          <p:cNvPicPr>
            <a:picLocks noChangeAspect="1" noChangeArrowheads="1"/>
          </p:cNvPicPr>
          <p:nvPr/>
        </p:nvPicPr>
        <p:blipFill>
          <a:blip r:embed="rId2" cstate="print"/>
          <a:srcRect l="3715" t="4195" r="42594" b="65498"/>
          <a:stretch>
            <a:fillRect/>
          </a:stretch>
        </p:blipFill>
        <p:spPr bwMode="auto">
          <a:xfrm>
            <a:off x="611560" y="332656"/>
            <a:ext cx="7981687" cy="61926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191103_0005.jpg"/>
          <p:cNvPicPr>
            <a:picLocks noChangeAspect="1" noChangeArrowheads="1"/>
          </p:cNvPicPr>
          <p:nvPr/>
        </p:nvPicPr>
        <p:blipFill>
          <a:blip r:embed="rId2" cstate="print"/>
          <a:srcRect l="3715" t="34502" r="42594" b="39232"/>
          <a:stretch>
            <a:fillRect/>
          </a:stretch>
        </p:blipFill>
        <p:spPr bwMode="auto">
          <a:xfrm>
            <a:off x="395535" y="548680"/>
            <a:ext cx="8460017" cy="568863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tilisateur\Documents\IMG_20191103_0006.jpg"/>
          <p:cNvPicPr>
            <a:picLocks noChangeAspect="1" noChangeArrowheads="1"/>
          </p:cNvPicPr>
          <p:nvPr/>
        </p:nvPicPr>
        <p:blipFill>
          <a:blip r:embed="rId2" cstate="print"/>
          <a:srcRect l="5566" t="4869" r="40743" b="68865"/>
          <a:stretch>
            <a:fillRect/>
          </a:stretch>
        </p:blipFill>
        <p:spPr bwMode="auto">
          <a:xfrm>
            <a:off x="179512" y="692696"/>
            <a:ext cx="8781283" cy="59046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191103_0006.jpg"/>
          <p:cNvPicPr>
            <a:picLocks noChangeAspect="1" noChangeArrowheads="1"/>
          </p:cNvPicPr>
          <p:nvPr/>
        </p:nvPicPr>
        <p:blipFill>
          <a:blip r:embed="rId2" cstate="print"/>
          <a:srcRect l="5566" t="30462" r="40743" b="39905"/>
          <a:stretch>
            <a:fillRect/>
          </a:stretch>
        </p:blipFill>
        <p:spPr bwMode="auto">
          <a:xfrm>
            <a:off x="631199" y="548680"/>
            <a:ext cx="7973249" cy="60486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20</Words>
  <Application>Microsoft Office PowerPoint</Application>
  <PresentationFormat>Affichage à l'écran (4:3)</PresentationFormat>
  <Paragraphs>8</Paragraphs>
  <Slides>11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2" baseType="lpstr">
      <vt:lpstr>Thème Office</vt:lpstr>
      <vt:lpstr>Economie de l’entreprise, les acteurs et les marchés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HP</cp:lastModifiedBy>
  <cp:revision>7</cp:revision>
  <dcterms:created xsi:type="dcterms:W3CDTF">2019-11-03T05:02:20Z</dcterms:created>
  <dcterms:modified xsi:type="dcterms:W3CDTF">2020-08-14T08:16:16Z</dcterms:modified>
</cp:coreProperties>
</file>

<file path=docProps/thumbnail.jpeg>
</file>